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1" r:id="rId3"/>
    <p:sldId id="261" r:id="rId4"/>
    <p:sldId id="272" r:id="rId5"/>
    <p:sldId id="264" r:id="rId6"/>
    <p:sldId id="273" r:id="rId7"/>
    <p:sldId id="263" r:id="rId8"/>
    <p:sldId id="274" r:id="rId9"/>
    <p:sldId id="265" r:id="rId10"/>
    <p:sldId id="275" r:id="rId11"/>
    <p:sldId id="262" r:id="rId12"/>
    <p:sldId id="276" r:id="rId13"/>
    <p:sldId id="268" r:id="rId14"/>
    <p:sldId id="277" r:id="rId15"/>
    <p:sldId id="267" r:id="rId16"/>
    <p:sldId id="278" r:id="rId17"/>
    <p:sldId id="266" r:id="rId18"/>
    <p:sldId id="279" r:id="rId19"/>
    <p:sldId id="270" r:id="rId20"/>
    <p:sldId id="280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20" autoAdjust="0"/>
  </p:normalViewPr>
  <p:slideViewPr>
    <p:cSldViewPr snapToGrid="0">
      <p:cViewPr varScale="1">
        <p:scale>
          <a:sx n="77" d="100"/>
          <a:sy n="77" d="100"/>
        </p:scale>
        <p:origin x="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17-Sep-22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FEDA-CCDB-4CD7-8CC6-7C19238752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Product packaging on consumer buying behaviour in the fmcg sector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8EE15-1A48-4177-A262-C7D9B1677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Noor Raza</a:t>
            </a:r>
          </a:p>
        </p:txBody>
      </p:sp>
    </p:spTree>
    <p:extLst>
      <p:ext uri="{BB962C8B-B14F-4D97-AF65-F5344CB8AC3E}">
        <p14:creationId xmlns:p14="http://schemas.microsoft.com/office/powerpoint/2010/main" val="3757147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75FB18-F720-47AA-8350-43DF37C2E8EA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2C572-B93C-4DA6-8424-10705F56F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0" t="16242" r="23738" b="25212"/>
          <a:stretch/>
        </p:blipFill>
        <p:spPr>
          <a:xfrm>
            <a:off x="2284692" y="1138844"/>
            <a:ext cx="7622615" cy="483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7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71;p3">
            <a:extLst>
              <a:ext uri="{FF2B5EF4-FFF2-40B4-BE49-F238E27FC236}">
                <a16:creationId xmlns:a16="http://schemas.microsoft.com/office/drawing/2014/main" id="{3A2EA056-A6B5-4E3D-B787-449C18E68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6092179"/>
              </p:ext>
            </p:extLst>
          </p:nvPr>
        </p:nvGraphicFramePr>
        <p:xfrm>
          <a:off x="1600175" y="842741"/>
          <a:ext cx="8991650" cy="49626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tx1"/>
                          </a:solidFill>
                        </a:rPr>
                        <a:t>Name of Topic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Consumer perceptions of product packaging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Journal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Journal of consumer marketing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Year of Publication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2006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dirty="0"/>
                        <a:t>Consumers’ perceptions towards products will vary according to the packaging strategies defined for these products.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Data source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Primary (interviews) and secondary data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Type of Analysis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Qualitative and quantitative-maps related to </a:t>
                      </a:r>
                      <a:r>
                        <a:rPr lang="en-US" sz="1400" b="0" dirty="0"/>
                        <a:t>alternative packaging colours; alternative packaging typography; alternative packaging graphical forms; alternative packaging images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Major Variables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dirty="0"/>
                        <a:t>colour, typography, shape, image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B29B38-B78E-4408-A35A-2F8A488293F8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614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65A4C2-3051-48AC-82B0-A08848DD0C0F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D76A-5D45-4C01-A742-E914700AD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5" t="15193" r="19122" b="6667"/>
          <a:stretch/>
        </p:blipFill>
        <p:spPr>
          <a:xfrm>
            <a:off x="2027591" y="946298"/>
            <a:ext cx="7456652" cy="54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6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71;p3">
            <a:extLst>
              <a:ext uri="{FF2B5EF4-FFF2-40B4-BE49-F238E27FC236}">
                <a16:creationId xmlns:a16="http://schemas.microsoft.com/office/drawing/2014/main" id="{3A2EA056-A6B5-4E3D-B787-449C18E68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271461"/>
              </p:ext>
            </p:extLst>
          </p:nvPr>
        </p:nvGraphicFramePr>
        <p:xfrm>
          <a:off x="1600175" y="842741"/>
          <a:ext cx="8991650" cy="56987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tx1"/>
                          </a:solidFill>
                        </a:rPr>
                        <a:t>Name of Topic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Does Packaging Influence Purchase Decisions of Food Products?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Journal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dirty="0"/>
                        <a:t>Academy of Marketing Studies Journal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Year of Publication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2019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dirty="0"/>
                        <a:t>Do young consumers attach importance to food packaging in their purchase decisions? What are the primary functional attributes of packaging as preferred by the young consumers of food products? </a:t>
                      </a: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dirty="0"/>
                        <a:t>Do the demographic characteristics of consumers’ influences their preferences for packaging attributes for food products?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Data source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Primary (</a:t>
                      </a:r>
                      <a:r>
                        <a:rPr lang="en-US" sz="1400" b="0" dirty="0"/>
                        <a:t>questionnaire) and secondary data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Type of Analysis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Qualitative and quantitative-Likert scale and ANOVA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Major Variables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Packaging and purchase decision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9C185D-0A58-43CE-89E2-6E00B64ADC68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27105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9DA7DD-D96F-44F8-A688-95FE11381C93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431BF-D7F9-45F8-AEC3-834E73E94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1" t="14574" r="28036" b="6822"/>
          <a:stretch/>
        </p:blipFill>
        <p:spPr>
          <a:xfrm>
            <a:off x="3157870" y="847897"/>
            <a:ext cx="5358809" cy="54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7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71;p3">
            <a:extLst>
              <a:ext uri="{FF2B5EF4-FFF2-40B4-BE49-F238E27FC236}">
                <a16:creationId xmlns:a16="http://schemas.microsoft.com/office/drawing/2014/main" id="{3A2EA056-A6B5-4E3D-B787-449C18E68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0649740"/>
              </p:ext>
            </p:extLst>
          </p:nvPr>
        </p:nvGraphicFramePr>
        <p:xfrm>
          <a:off x="1600175" y="842741"/>
          <a:ext cx="8991650" cy="49596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tx1"/>
                          </a:solidFill>
                        </a:rPr>
                        <a:t>Name of Topic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Product Packaging and its impact on consumers' buying behaviour with special reference to FMCG sector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Journal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VSRD International Journal of Business and Management Research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Year of Publication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2019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dirty="0"/>
                        <a:t>Packaging of FMCG products has an impact on consumer buying behavior. 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Data source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Primary (</a:t>
                      </a:r>
                      <a:r>
                        <a:rPr lang="en-US" sz="1400" b="0" dirty="0"/>
                        <a:t>questionnaire) and secondary data</a:t>
                      </a:r>
                      <a:endParaRPr lang="en-US"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Type of Analysis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Quantitative-SPSS 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Major Variables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Product size, labelling, design of wrapper and consumer buying behaviour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0CA222-B91D-4F09-9777-3A244CACDCB2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26005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8D4EE-1991-414E-A0F6-DB7E6F622838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21DCC-B58E-4DFC-BE15-041225E2F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1" t="15504" r="21544" b="22636"/>
          <a:stretch/>
        </p:blipFill>
        <p:spPr>
          <a:xfrm>
            <a:off x="2358655" y="1217229"/>
            <a:ext cx="7474689" cy="46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9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71;p3">
            <a:extLst>
              <a:ext uri="{FF2B5EF4-FFF2-40B4-BE49-F238E27FC236}">
                <a16:creationId xmlns:a16="http://schemas.microsoft.com/office/drawing/2014/main" id="{3A2EA056-A6B5-4E3D-B787-449C18E68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1104323"/>
              </p:ext>
            </p:extLst>
          </p:nvPr>
        </p:nvGraphicFramePr>
        <p:xfrm>
          <a:off x="1600175" y="842741"/>
          <a:ext cx="8991650" cy="49596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tx1"/>
                          </a:solidFill>
                        </a:rPr>
                        <a:t>Name of Topic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The Impact of Brand Awareness on the consumers’ purchase</a:t>
                      </a: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intention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Journal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Journal of Marketing and Consumer Research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Year of Publication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2017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Brand awareness has an impact on purchase intention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Data source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Theoretical framework and secondary data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Type of Analysis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Qualitative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Major Variables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Brand awareness, name, advertising and purchase intention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581663-01A2-43C5-83AD-69348861740D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02259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D114F3-2A45-45E8-B78D-450A5FEEC571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2451B-9211-4E9A-851D-0E55EBF19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2" t="15039" r="21835" b="12363"/>
          <a:stretch/>
        </p:blipFill>
        <p:spPr>
          <a:xfrm>
            <a:off x="2647506" y="1031358"/>
            <a:ext cx="6898548" cy="52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8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71;p3">
            <a:extLst>
              <a:ext uri="{FF2B5EF4-FFF2-40B4-BE49-F238E27FC236}">
                <a16:creationId xmlns:a16="http://schemas.microsoft.com/office/drawing/2014/main" id="{3A2EA056-A6B5-4E3D-B787-449C18E68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817774"/>
              </p:ext>
            </p:extLst>
          </p:nvPr>
        </p:nvGraphicFramePr>
        <p:xfrm>
          <a:off x="1600175" y="842741"/>
          <a:ext cx="8991650" cy="49626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tx1"/>
                          </a:solidFill>
                        </a:rPr>
                        <a:t>Name of Topic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The role </a:t>
                      </a:r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</a:rPr>
                        <a:t>and impact </a:t>
                      </a: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of the packaging effect on consumer buying behaviour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Journal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Eco-forum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Year of Publication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2015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dirty="0"/>
                        <a:t>Packaging color, labelling, wrapper, brand image, innovation has an impact on the buying behavior of consumers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Data source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Primary (</a:t>
                      </a:r>
                      <a:r>
                        <a:rPr lang="en-US" sz="1400" b="0" dirty="0"/>
                        <a:t>questionnaire) and secondary data</a:t>
                      </a:r>
                      <a:endParaRPr lang="en-US"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Type of Analysis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Quantitative-SPSS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Major Variables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dirty="0"/>
                        <a:t>Packaging color, labelling, wrapper, brand image, innovation and practicality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7981DB-ACCA-4246-97D6-6BC448FC8594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1093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D93B1D-3B1B-4F0E-B0C5-1AE3AB7B2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4" t="15394" r="26465" b="6425"/>
          <a:stretch/>
        </p:blipFill>
        <p:spPr>
          <a:xfrm>
            <a:off x="2959331" y="847897"/>
            <a:ext cx="5719156" cy="5361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1C17A-306C-4E7E-B776-A2386CA7FC00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298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04508B-FB09-4DB6-B603-24486E5E1BA5}"/>
              </a:ext>
            </a:extLst>
          </p:cNvPr>
          <p:cNvSpPr txBox="1"/>
          <p:nvPr/>
        </p:nvSpPr>
        <p:spPr>
          <a:xfrm>
            <a:off x="783771" y="8478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6D262-0422-4011-803F-855178D9C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7" t="14939" r="28704" b="6050"/>
          <a:stretch/>
        </p:blipFill>
        <p:spPr>
          <a:xfrm>
            <a:off x="3073399" y="770466"/>
            <a:ext cx="5537201" cy="578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71;p3">
            <a:extLst>
              <a:ext uri="{FF2B5EF4-FFF2-40B4-BE49-F238E27FC236}">
                <a16:creationId xmlns:a16="http://schemas.microsoft.com/office/drawing/2014/main" id="{3A2EA056-A6B5-4E3D-B787-449C18E68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86934"/>
              </p:ext>
            </p:extLst>
          </p:nvPr>
        </p:nvGraphicFramePr>
        <p:xfrm>
          <a:off x="1600175" y="842741"/>
          <a:ext cx="8991650" cy="49626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tx1"/>
                          </a:solidFill>
                        </a:rPr>
                        <a:t>Name of Topic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Packaging</a:t>
                      </a:r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</a:rPr>
                        <a:t>,  A </a:t>
                      </a: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visual art: An analysis on packaging for FMCG goods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Journal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Asia Pacific Journal of Research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Year of Publication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2014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dirty="0"/>
                        <a:t>To identify and analyze the functional aspect and creative aspects in packaging 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Data source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Observational research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Type of Analysis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Qualitative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Major Variables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Packaging elements-colour, design, brand image, logo and functional aspects like segmented and brand packaging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FE53299-992B-4C06-B024-8C548C312676}"/>
              </a:ext>
            </a:extLst>
          </p:cNvPr>
          <p:cNvSpPr txBox="1"/>
          <p:nvPr/>
        </p:nvSpPr>
        <p:spPr>
          <a:xfrm>
            <a:off x="783771" y="8478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7594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71;p3">
            <a:extLst>
              <a:ext uri="{FF2B5EF4-FFF2-40B4-BE49-F238E27FC236}">
                <a16:creationId xmlns:a16="http://schemas.microsoft.com/office/drawing/2014/main" id="{3A2EA056-A6B5-4E3D-B787-449C18E68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714898"/>
              </p:ext>
            </p:extLst>
          </p:nvPr>
        </p:nvGraphicFramePr>
        <p:xfrm>
          <a:off x="1600175" y="842741"/>
          <a:ext cx="8991650" cy="49596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tx1"/>
                          </a:solidFill>
                        </a:rPr>
                        <a:t>Name of Topic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Impact of product packaging on consumer’s buying behaviour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Journal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European Journal of Scientific Research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Year of Publication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2014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To identify the role of packaging on consumer buying behaviour decision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Data source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Theoretical framework, primary data (survey) and secondary data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Type of Analysis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Quantitative-SPSS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Major Variables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Packaging colour, material, wrapper, innovation and consumer buying behavior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379819-3DF6-4EA1-92D4-53B2EC209D0C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0571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DFD0E-1F96-4420-846A-1332C6A5A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5" t="15657" r="26045" b="19266"/>
          <a:stretch/>
        </p:blipFill>
        <p:spPr>
          <a:xfrm>
            <a:off x="2625753" y="887136"/>
            <a:ext cx="6545775" cy="5083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A11801-7266-40F3-9754-78A0865CF1F2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35999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71;p3">
            <a:extLst>
              <a:ext uri="{FF2B5EF4-FFF2-40B4-BE49-F238E27FC236}">
                <a16:creationId xmlns:a16="http://schemas.microsoft.com/office/drawing/2014/main" id="{3A2EA056-A6B5-4E3D-B787-449C18E68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474217"/>
              </p:ext>
            </p:extLst>
          </p:nvPr>
        </p:nvGraphicFramePr>
        <p:xfrm>
          <a:off x="1600175" y="842741"/>
          <a:ext cx="8991650" cy="49596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tx1"/>
                          </a:solidFill>
                        </a:rPr>
                        <a:t>Name of Topic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Brand Packaging and Consumer Buying Behavior: A Case of FMCG Products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Journal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International Journal of Scientific and Research Publications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Year of Publication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2015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Influence of packaging elements on buying behavior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Data source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Primary (survey) and secondary data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Type of Analysis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Quantitative-SPSS and Bar charts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Major Variables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Packaging shape, colour, size, labelling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EF95E44-F9A0-4F56-829D-9902A1729D35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997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665AE-6CC9-4E62-A398-1CC590C83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9" t="14984" r="21016" b="6921"/>
          <a:stretch/>
        </p:blipFill>
        <p:spPr>
          <a:xfrm>
            <a:off x="2360023" y="966650"/>
            <a:ext cx="6923314" cy="5355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16BBE-3E3E-4CD3-B5B7-C6F9298A4070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9450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71;p3">
            <a:extLst>
              <a:ext uri="{FF2B5EF4-FFF2-40B4-BE49-F238E27FC236}">
                <a16:creationId xmlns:a16="http://schemas.microsoft.com/office/drawing/2014/main" id="{3A2EA056-A6B5-4E3D-B787-449C18E68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148727"/>
              </p:ext>
            </p:extLst>
          </p:nvPr>
        </p:nvGraphicFramePr>
        <p:xfrm>
          <a:off x="1600175" y="842741"/>
          <a:ext cx="8991650" cy="49656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tx1"/>
                          </a:solidFill>
                        </a:rPr>
                        <a:t>Name of Topic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Role of Packaging in Consumer Buying Beahavior: A study of university students of Peshawar Region KPK Pakistan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Journal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International Review of Basic and Applied Sciences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Year of Publication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2013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There is relation between packing color/material/font style/printed information/innovation and consumer buying behavior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Data source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Primary (survey) and secondary data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Type of Analysis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Quantitative-Regression Analysis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Major Variables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packing color/material/font style/printed information/innovation and consumer buying behavior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ECAA119-5689-4AF2-97E2-743511609A98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8880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267E3-A8E7-42DB-A549-58190CC23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9" t="15619" r="28571" b="6159"/>
          <a:stretch/>
        </p:blipFill>
        <p:spPr>
          <a:xfrm>
            <a:off x="3196044" y="740227"/>
            <a:ext cx="5425441" cy="5570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D2A915-E043-4CC8-AA01-285D25E6559F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283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71;p3">
            <a:extLst>
              <a:ext uri="{FF2B5EF4-FFF2-40B4-BE49-F238E27FC236}">
                <a16:creationId xmlns:a16="http://schemas.microsoft.com/office/drawing/2014/main" id="{3A2EA056-A6B5-4E3D-B787-449C18E68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512507"/>
              </p:ext>
            </p:extLst>
          </p:nvPr>
        </p:nvGraphicFramePr>
        <p:xfrm>
          <a:off x="1600175" y="842741"/>
          <a:ext cx="8991650" cy="52079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tx1"/>
                          </a:solidFill>
                        </a:rPr>
                        <a:t>Name of Topic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Impact of Packaging Elements of Packaged Milk on Consumer Buying Behaviour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solidFill>
                            <a:schemeClr val="tx1"/>
                          </a:solidFill>
                        </a:rPr>
                        <a:t>Journal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IBA International Conference on Marketing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Year of Publication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2014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Visual and verbal elements of packaged milk have an impact on consumer buying behaviour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Data source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Primary and secondary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Type of Analysis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Quantitative-Pearson, multiple regression,  ANOVA and qualitative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olidFill>
                            <a:schemeClr val="tx1"/>
                          </a:solidFill>
                        </a:rPr>
                        <a:t>Major Variables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Visual elements- size, graphics, colour, design, material,</a:t>
                      </a: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Verbal elements- product information, nutritional information, country of origin and consumer buying behaviour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4AFE27-80DA-4EA1-8FF6-C6FCD22C80F5}"/>
              </a:ext>
            </a:extLst>
          </p:cNvPr>
          <p:cNvSpPr txBox="1"/>
          <p:nvPr/>
        </p:nvSpPr>
        <p:spPr>
          <a:xfrm>
            <a:off x="783771" y="8478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707748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154</TotalTime>
  <Words>765</Words>
  <Application>Microsoft Office PowerPoint</Application>
  <PresentationFormat>Widescreen</PresentationFormat>
  <Paragraphs>165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Parcel</vt:lpstr>
      <vt:lpstr>Impact of Product packaging on consumer buying behaviour in the fmcg sector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Product packaging on consumer buying behaviour in the fmcg sector</dc:title>
  <dc:creator>Noor</dc:creator>
  <cp:lastModifiedBy>Noor</cp:lastModifiedBy>
  <cp:revision>15</cp:revision>
  <dcterms:created xsi:type="dcterms:W3CDTF">2022-09-14T16:35:29Z</dcterms:created>
  <dcterms:modified xsi:type="dcterms:W3CDTF">2022-09-17T16:54:03Z</dcterms:modified>
</cp:coreProperties>
</file>